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693" r:id="rId3"/>
    <p:sldId id="261" r:id="rId4"/>
    <p:sldId id="262" r:id="rId5"/>
    <p:sldId id="263" r:id="rId6"/>
    <p:sldId id="269" r:id="rId7"/>
    <p:sldId id="300" r:id="rId8"/>
    <p:sldId id="291" r:id="rId9"/>
    <p:sldId id="265" r:id="rId10"/>
    <p:sldId id="266" r:id="rId11"/>
    <p:sldId id="559" r:id="rId12"/>
    <p:sldId id="554" r:id="rId13"/>
    <p:sldId id="694" r:id="rId14"/>
    <p:sldId id="695" r:id="rId15"/>
    <p:sldId id="292" r:id="rId16"/>
    <p:sldId id="270" r:id="rId17"/>
    <p:sldId id="696" r:id="rId18"/>
    <p:sldId id="295" r:id="rId19"/>
    <p:sldId id="304" r:id="rId20"/>
    <p:sldId id="667" r:id="rId21"/>
    <p:sldId id="668" r:id="rId22"/>
    <p:sldId id="650" r:id="rId23"/>
    <p:sldId id="645" r:id="rId24"/>
    <p:sldId id="661" r:id="rId25"/>
    <p:sldId id="662" r:id="rId26"/>
    <p:sldId id="258" r:id="rId27"/>
    <p:sldId id="285" r:id="rId28"/>
    <p:sldId id="658" r:id="rId29"/>
    <p:sldId id="659" r:id="rId30"/>
    <p:sldId id="688" r:id="rId31"/>
    <p:sldId id="268" r:id="rId32"/>
    <p:sldId id="273" r:id="rId33"/>
    <p:sldId id="631" r:id="rId34"/>
    <p:sldId id="669" r:id="rId35"/>
    <p:sldId id="674" r:id="rId36"/>
    <p:sldId id="686" r:id="rId37"/>
    <p:sldId id="689" r:id="rId38"/>
    <p:sldId id="677" r:id="rId39"/>
    <p:sldId id="308" r:id="rId40"/>
    <p:sldId id="697" r:id="rId41"/>
    <p:sldId id="305" r:id="rId42"/>
    <p:sldId id="331" r:id="rId43"/>
    <p:sldId id="327" r:id="rId44"/>
    <p:sldId id="280" r:id="rId45"/>
    <p:sldId id="565" r:id="rId46"/>
    <p:sldId id="682" r:id="rId47"/>
    <p:sldId id="320" r:id="rId48"/>
    <p:sldId id="683" r:id="rId49"/>
    <p:sldId id="691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09/23/2023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1.png"/><Relationship Id="rId4" Type="http://schemas.openxmlformats.org/officeDocument/2006/relationships/hyperlink" Target="https://arxiv.org/abs/1706.0376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17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33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567153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14127</TotalTime>
  <Words>3972</Words>
  <Application>Microsoft Office PowerPoint</Application>
  <PresentationFormat>Widescreen</PresentationFormat>
  <Paragraphs>625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286</cp:revision>
  <dcterms:created xsi:type="dcterms:W3CDTF">2022-07-11T13:02:20Z</dcterms:created>
  <dcterms:modified xsi:type="dcterms:W3CDTF">2023-09-23T09:22:36Z</dcterms:modified>
</cp:coreProperties>
</file>